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0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1" r:id="rId12"/>
    <p:sldId id="352" r:id="rId13"/>
    <p:sldId id="353" r:id="rId14"/>
    <p:sldId id="350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7" r:id="rId27"/>
    <p:sldId id="365" r:id="rId28"/>
    <p:sldId id="366" r:id="rId29"/>
    <p:sldId id="368" r:id="rId30"/>
    <p:sldId id="369" r:id="rId31"/>
    <p:sldId id="34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19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05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63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6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50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659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04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79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6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7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B1F9-E9E4-4268-8E0E-990A4F2F9BA3}" type="datetimeFigureOut">
              <a:rPr lang="en-GB" smtClean="0"/>
              <a:t>29/01/2020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415D0-D9BB-463B-A766-5DC68AB3AB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2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5400" b="1" dirty="0" smtClean="0">
                <a:latin typeface="Twinkl" pitchFamily="50" charset="0"/>
              </a:rPr>
              <a:t>Super Vegetables</a:t>
            </a:r>
            <a:endParaRPr lang="en-GB" sz="5400" b="1" dirty="0">
              <a:latin typeface="Twinkl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 smtClean="0">
              <a:latin typeface="Twinkl" pitchFamily="50" charset="0"/>
            </a:endParaRPr>
          </a:p>
          <a:p>
            <a:pPr marL="0" indent="0">
              <a:buNone/>
            </a:pPr>
            <a:endParaRPr lang="en-GB" dirty="0">
              <a:latin typeface="Twinkl" pitchFamily="50" charset="0"/>
            </a:endParaRPr>
          </a:p>
          <a:p>
            <a:pPr marL="0" indent="0">
              <a:buNone/>
            </a:pPr>
            <a:endParaRPr lang="en-GB" dirty="0" smtClean="0">
              <a:latin typeface="Twinkl" pitchFamily="50" charset="0"/>
            </a:endParaRPr>
          </a:p>
          <a:p>
            <a:pPr marL="0" indent="0">
              <a:buNone/>
            </a:pPr>
            <a:endParaRPr lang="en-GB" dirty="0">
              <a:latin typeface="Twinkl" pitchFamily="50" charset="0"/>
            </a:endParaRPr>
          </a:p>
          <a:p>
            <a:pPr marL="0" indent="0">
              <a:buNone/>
            </a:pPr>
            <a:endParaRPr lang="en-GB" dirty="0" smtClean="0">
              <a:latin typeface="Twinkl" pitchFamily="50" charset="0"/>
            </a:endParaRPr>
          </a:p>
          <a:p>
            <a:pPr marL="0" indent="0">
              <a:buNone/>
            </a:pPr>
            <a:endParaRPr lang="en-GB" dirty="0">
              <a:latin typeface="Twinkl" pitchFamily="50" charset="0"/>
            </a:endParaRPr>
          </a:p>
          <a:p>
            <a:pPr marL="0" indent="0">
              <a:buNone/>
            </a:pPr>
            <a:endParaRPr lang="en-GB" dirty="0" smtClean="0">
              <a:latin typeface="Twinkl" pitchFamily="50" charset="0"/>
            </a:endParaRPr>
          </a:p>
          <a:p>
            <a:pPr marL="0" indent="0" algn="r">
              <a:buNone/>
            </a:pPr>
            <a:endParaRPr lang="en-GB" dirty="0" smtClean="0">
              <a:latin typeface="Twinkl" pitchFamily="50" charset="0"/>
            </a:endParaRPr>
          </a:p>
          <a:p>
            <a:pPr marL="0" indent="0" algn="r">
              <a:buNone/>
            </a:pPr>
            <a:r>
              <a:rPr lang="en-GB" dirty="0" smtClean="0">
                <a:latin typeface="Twinkl" pitchFamily="50" charset="0"/>
              </a:rPr>
              <a:t>by Willow Class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2" b="24856"/>
          <a:stretch/>
        </p:blipFill>
        <p:spPr>
          <a:xfrm>
            <a:off x="668272" y="1590181"/>
            <a:ext cx="7807456" cy="366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Esme’s Super 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 r="10082"/>
          <a:stretch/>
        </p:blipFill>
        <p:spPr>
          <a:xfrm>
            <a:off x="1418858" y="1417638"/>
            <a:ext cx="6306283" cy="5008867"/>
          </a:xfrm>
        </p:spPr>
      </p:pic>
      <p:pic>
        <p:nvPicPr>
          <p:cNvPr id="5" name="Es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7104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8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Esther’s Super Potato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1" r="8965" b="7470"/>
          <a:stretch/>
        </p:blipFill>
        <p:spPr>
          <a:xfrm>
            <a:off x="1295636" y="1417638"/>
            <a:ext cx="6552728" cy="4739184"/>
          </a:xfrm>
        </p:spPr>
      </p:pic>
      <p:pic>
        <p:nvPicPr>
          <p:cNvPr id="5" name="Es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587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winkl" pitchFamily="50" charset="0"/>
              </a:rPr>
              <a:t>Faris</a:t>
            </a:r>
            <a:r>
              <a:rPr lang="en-GB" dirty="0" smtClean="0">
                <a:latin typeface="Twinkl" pitchFamily="50" charset="0"/>
              </a:rPr>
              <a:t>’ Super Potato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5" b="2988"/>
          <a:stretch/>
        </p:blipFill>
        <p:spPr>
          <a:xfrm>
            <a:off x="1331640" y="1268760"/>
            <a:ext cx="6264696" cy="4986449"/>
          </a:xfrm>
        </p:spPr>
      </p:pic>
      <p:pic>
        <p:nvPicPr>
          <p:cNvPr id="5" name="Fa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Finn’s Super Carrot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3" r="7850" b="4482"/>
          <a:stretch/>
        </p:blipFill>
        <p:spPr>
          <a:xfrm>
            <a:off x="1259632" y="1417638"/>
            <a:ext cx="6656971" cy="4675658"/>
          </a:xfrm>
        </p:spPr>
      </p:pic>
      <p:pic>
        <p:nvPicPr>
          <p:cNvPr id="5" name="Fin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winkl" pitchFamily="50" charset="0"/>
              </a:rPr>
              <a:t>Fintan’s</a:t>
            </a:r>
            <a:r>
              <a:rPr lang="en-GB" dirty="0" smtClean="0">
                <a:latin typeface="Twinkl" pitchFamily="50" charset="0"/>
              </a:rPr>
              <a:t> Super Orange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 r="8965" b="7470"/>
          <a:stretch/>
        </p:blipFill>
        <p:spPr>
          <a:xfrm>
            <a:off x="1295636" y="1386271"/>
            <a:ext cx="6552728" cy="4739184"/>
          </a:xfrm>
        </p:spPr>
      </p:pic>
      <p:pic>
        <p:nvPicPr>
          <p:cNvPr id="5" name="Fint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564" y="542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8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Florence’s Super Parsnip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 r="6734" b="2988"/>
          <a:stretch/>
        </p:blipFill>
        <p:spPr>
          <a:xfrm>
            <a:off x="1115616" y="1340768"/>
            <a:ext cx="6912768" cy="5045361"/>
          </a:xfrm>
        </p:spPr>
      </p:pic>
      <p:pic>
        <p:nvPicPr>
          <p:cNvPr id="5" name="Flore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3584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Fred’s </a:t>
            </a:r>
            <a:r>
              <a:rPr lang="en-GB" dirty="0" err="1" smtClean="0">
                <a:latin typeface="Twinkl" pitchFamily="50" charset="0"/>
              </a:rPr>
              <a:t>Supertato</a:t>
            </a:r>
            <a:r>
              <a:rPr lang="en-GB" dirty="0" smtClean="0">
                <a:latin typeface="Twinkl" pitchFamily="50" charset="0"/>
              </a:rPr>
              <a:t> 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r="11955" b="7470"/>
          <a:stretch/>
        </p:blipFill>
        <p:spPr>
          <a:xfrm>
            <a:off x="1187624" y="1268760"/>
            <a:ext cx="6768752" cy="4752528"/>
          </a:xfrm>
        </p:spPr>
      </p:pic>
      <p:pic>
        <p:nvPicPr>
          <p:cNvPr id="5" name="Fr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Freya F’s Super Banana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 b="7470"/>
          <a:stretch/>
        </p:blipFill>
        <p:spPr>
          <a:xfrm>
            <a:off x="1403648" y="1340768"/>
            <a:ext cx="6336704" cy="4931641"/>
          </a:xfrm>
        </p:spPr>
      </p:pic>
      <p:pic>
        <p:nvPicPr>
          <p:cNvPr id="5" name="Freya 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4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Freya J’s Super Apple 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r="11364" b="9293"/>
          <a:stretch/>
        </p:blipFill>
        <p:spPr>
          <a:xfrm>
            <a:off x="1127844" y="1340768"/>
            <a:ext cx="6888312" cy="4680521"/>
          </a:xfrm>
        </p:spPr>
      </p:pic>
      <p:pic>
        <p:nvPicPr>
          <p:cNvPr id="3" name="Freya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6556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Gabe’s Super 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3115" r="9091" b="4729"/>
          <a:stretch/>
        </p:blipFill>
        <p:spPr>
          <a:xfrm>
            <a:off x="935596" y="1268760"/>
            <a:ext cx="7272808" cy="5035022"/>
          </a:xfrm>
        </p:spPr>
      </p:pic>
      <p:pic>
        <p:nvPicPr>
          <p:cNvPr id="3" name="Ga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8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Aidan’s Super Potato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 r="8498"/>
          <a:stretch/>
        </p:blipFill>
        <p:spPr>
          <a:xfrm>
            <a:off x="1464552" y="1422186"/>
            <a:ext cx="6276975" cy="4671110"/>
          </a:xfrm>
        </p:spPr>
      </p:pic>
      <p:pic>
        <p:nvPicPr>
          <p:cNvPr id="6" name="Aid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Isaac’s Super Cucumber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r="7955" b="9292"/>
          <a:stretch/>
        </p:blipFill>
        <p:spPr>
          <a:xfrm>
            <a:off x="1223628" y="1268760"/>
            <a:ext cx="6696744" cy="4712525"/>
          </a:xfrm>
        </p:spPr>
      </p:pic>
      <p:pic>
        <p:nvPicPr>
          <p:cNvPr id="3" name="Isa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604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Jack’s Super 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10227" b="6250"/>
          <a:stretch/>
        </p:blipFill>
        <p:spPr>
          <a:xfrm>
            <a:off x="1115616" y="1268760"/>
            <a:ext cx="6912768" cy="4900191"/>
          </a:xfrm>
        </p:spPr>
      </p:pic>
      <p:pic>
        <p:nvPicPr>
          <p:cNvPr id="3" name="J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7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James’ Super Carrot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r="11364" b="4729"/>
          <a:stretch/>
        </p:blipFill>
        <p:spPr>
          <a:xfrm>
            <a:off x="1187624" y="1269684"/>
            <a:ext cx="6840760" cy="4823614"/>
          </a:xfrm>
        </p:spPr>
      </p:pic>
      <p:pic>
        <p:nvPicPr>
          <p:cNvPr id="3" name="Jam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3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Leonidas’ Super Orange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 r="9091" b="6250"/>
          <a:stretch/>
        </p:blipFill>
        <p:spPr>
          <a:xfrm>
            <a:off x="1223628" y="1268760"/>
            <a:ext cx="6696744" cy="4938850"/>
          </a:xfrm>
        </p:spPr>
      </p:pic>
      <p:pic>
        <p:nvPicPr>
          <p:cNvPr id="3" name="Leonid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5572" y="552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3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Luke’s Super 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0072" r="7954" b="164"/>
          <a:stretch/>
        </p:blipFill>
        <p:spPr>
          <a:xfrm>
            <a:off x="1331640" y="1268760"/>
            <a:ext cx="6696744" cy="5001367"/>
          </a:xfrm>
        </p:spPr>
      </p:pic>
      <p:pic>
        <p:nvPicPr>
          <p:cNvPr id="3" name="Lu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Martha’s Super Carrot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4" r="10227" b="4729"/>
          <a:stretch/>
        </p:blipFill>
        <p:spPr>
          <a:xfrm>
            <a:off x="1187624" y="1374494"/>
            <a:ext cx="6984776" cy="4862820"/>
          </a:xfrm>
        </p:spPr>
      </p:pic>
      <p:pic>
        <p:nvPicPr>
          <p:cNvPr id="3" name="Mart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Mia’s Super Carrot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9091" b="6250"/>
          <a:stretch/>
        </p:blipFill>
        <p:spPr>
          <a:xfrm>
            <a:off x="1151620" y="1408688"/>
            <a:ext cx="6840760" cy="4788533"/>
          </a:xfrm>
        </p:spPr>
      </p:pic>
      <p:pic>
        <p:nvPicPr>
          <p:cNvPr id="5" name="VOICE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228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5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Olivia’s Super 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r="9091" b="4728"/>
          <a:stretch/>
        </p:blipFill>
        <p:spPr>
          <a:xfrm>
            <a:off x="1023034" y="1417638"/>
            <a:ext cx="7097931" cy="4968553"/>
          </a:xfrm>
        </p:spPr>
      </p:pic>
      <p:pic>
        <p:nvPicPr>
          <p:cNvPr id="3" name="Oliv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6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Oscar’s Super 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1" y="1417638"/>
            <a:ext cx="6650825" cy="4967591"/>
          </a:xfrm>
        </p:spPr>
      </p:pic>
      <p:pic>
        <p:nvPicPr>
          <p:cNvPr id="3" name="Os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Stephen’s Super Squash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r="10227" b="6250"/>
          <a:stretch/>
        </p:blipFill>
        <p:spPr>
          <a:xfrm>
            <a:off x="1367644" y="1417638"/>
            <a:ext cx="6408712" cy="4867376"/>
          </a:xfrm>
        </p:spPr>
      </p:pic>
      <p:pic>
        <p:nvPicPr>
          <p:cNvPr id="3" name="VOICE0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75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Aoife’s Super Grapefruit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5" r="7894"/>
          <a:stretch/>
        </p:blipFill>
        <p:spPr>
          <a:xfrm>
            <a:off x="1403869" y="1268760"/>
            <a:ext cx="6336262" cy="4831771"/>
          </a:xfrm>
        </p:spPr>
      </p:pic>
      <p:pic>
        <p:nvPicPr>
          <p:cNvPr id="3" name="Aoif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131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Zac S’ Super Pepper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2" r="7955" b="6250"/>
          <a:stretch/>
        </p:blipFill>
        <p:spPr>
          <a:xfrm>
            <a:off x="1115616" y="1417638"/>
            <a:ext cx="7200800" cy="4889433"/>
          </a:xfrm>
        </p:spPr>
      </p:pic>
      <p:pic>
        <p:nvPicPr>
          <p:cNvPr id="3" name="Zac 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7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0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55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winkl" pitchFamily="50" charset="0"/>
              </a:rPr>
              <a:t>Arla’s</a:t>
            </a:r>
            <a:r>
              <a:rPr lang="en-GB" dirty="0" smtClean="0">
                <a:latin typeface="Twinkl" pitchFamily="50" charset="0"/>
              </a:rPr>
              <a:t> Super 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0" r="7952" b="5192"/>
          <a:stretch/>
        </p:blipFill>
        <p:spPr>
          <a:xfrm>
            <a:off x="1511770" y="1448470"/>
            <a:ext cx="6120459" cy="4382718"/>
          </a:xfrm>
        </p:spPr>
      </p:pic>
      <p:pic>
        <p:nvPicPr>
          <p:cNvPr id="5" name="Ar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2629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9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Arthur’s Super Grapefruit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 r="9503"/>
          <a:stretch/>
        </p:blipFill>
        <p:spPr>
          <a:xfrm>
            <a:off x="1522222" y="1417638"/>
            <a:ext cx="6099555" cy="4413550"/>
          </a:xfrm>
        </p:spPr>
      </p:pic>
      <p:pic>
        <p:nvPicPr>
          <p:cNvPr id="3" name="Arth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Ben’s Super Banana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9679" r="7349"/>
          <a:stretch/>
        </p:blipFill>
        <p:spPr>
          <a:xfrm>
            <a:off x="1439652" y="1417638"/>
            <a:ext cx="6264696" cy="4686671"/>
          </a:xfrm>
        </p:spPr>
      </p:pic>
      <p:pic>
        <p:nvPicPr>
          <p:cNvPr id="5" name="B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021" y="547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Charles’ Super Pineapple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r="9770" b="1694"/>
          <a:stretch/>
        </p:blipFill>
        <p:spPr>
          <a:xfrm>
            <a:off x="1763688" y="1421380"/>
            <a:ext cx="5688632" cy="4845236"/>
          </a:xfrm>
        </p:spPr>
      </p:pic>
      <p:pic>
        <p:nvPicPr>
          <p:cNvPr id="3" name="Char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7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Chloe’s Super Carrot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r="8861" b="3841"/>
          <a:stretch/>
        </p:blipFill>
        <p:spPr>
          <a:xfrm>
            <a:off x="1231936" y="1391742"/>
            <a:ext cx="6680127" cy="4824536"/>
          </a:xfrm>
        </p:spPr>
      </p:pic>
      <p:pic>
        <p:nvPicPr>
          <p:cNvPr id="5" name="Chlo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463" y="549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winkl" pitchFamily="50" charset="0"/>
              </a:rPr>
              <a:t>Erin’s Super Banana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1" r="8752" b="4041"/>
          <a:stretch/>
        </p:blipFill>
        <p:spPr>
          <a:xfrm>
            <a:off x="1187624" y="1417638"/>
            <a:ext cx="6801661" cy="4819674"/>
          </a:xfrm>
        </p:spPr>
      </p:pic>
      <p:pic>
        <p:nvPicPr>
          <p:cNvPr id="3" name="E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6505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99</Words>
  <Application>Microsoft Office PowerPoint</Application>
  <PresentationFormat>On-screen Show (4:3)</PresentationFormat>
  <Paragraphs>39</Paragraphs>
  <Slides>31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Twinkl</vt:lpstr>
      <vt:lpstr>Office Theme</vt:lpstr>
      <vt:lpstr>Super Vegetables</vt:lpstr>
      <vt:lpstr>Aidan’s Super Potato</vt:lpstr>
      <vt:lpstr>Aoife’s Super Grapefruit</vt:lpstr>
      <vt:lpstr>Arla’s Super Apple</vt:lpstr>
      <vt:lpstr>Arthur’s Super Grapefruit</vt:lpstr>
      <vt:lpstr>Ben’s Super Banana</vt:lpstr>
      <vt:lpstr>Charles’ Super Pineapple</vt:lpstr>
      <vt:lpstr>Chloe’s Super Carrot</vt:lpstr>
      <vt:lpstr>Erin’s Super Banana</vt:lpstr>
      <vt:lpstr>Esme’s Super Apple</vt:lpstr>
      <vt:lpstr>Esther’s Super Potato</vt:lpstr>
      <vt:lpstr>Faris’ Super Potato</vt:lpstr>
      <vt:lpstr>Finn’s Super Carrot</vt:lpstr>
      <vt:lpstr>Fintan’s Super Orange</vt:lpstr>
      <vt:lpstr>Florence’s Super Parsnip</vt:lpstr>
      <vt:lpstr>Fred’s Supertato </vt:lpstr>
      <vt:lpstr>Freya F’s Super Banana</vt:lpstr>
      <vt:lpstr>Freya J’s Super Apple </vt:lpstr>
      <vt:lpstr>Gabe’s Super Apple</vt:lpstr>
      <vt:lpstr>Isaac’s Super Cucumber</vt:lpstr>
      <vt:lpstr>Jack’s Super Apple</vt:lpstr>
      <vt:lpstr>James’ Super Carrot</vt:lpstr>
      <vt:lpstr>Leonidas’ Super Orange</vt:lpstr>
      <vt:lpstr>Luke’s Super Apple</vt:lpstr>
      <vt:lpstr>Martha’s Super Carrot</vt:lpstr>
      <vt:lpstr>Mia’s Super Carrot</vt:lpstr>
      <vt:lpstr>Olivia’s Super Apple</vt:lpstr>
      <vt:lpstr>Oscar’s Super Apple</vt:lpstr>
      <vt:lpstr>Stephen’s Super Squash</vt:lpstr>
      <vt:lpstr>Zac S’ Super Pepper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Lucy Heslop</cp:lastModifiedBy>
  <cp:revision>32</cp:revision>
  <dcterms:created xsi:type="dcterms:W3CDTF">2017-11-19T20:06:33Z</dcterms:created>
  <dcterms:modified xsi:type="dcterms:W3CDTF">2020-01-29T15:08:03Z</dcterms:modified>
</cp:coreProperties>
</file>