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87" r:id="rId8"/>
    <p:sldId id="264" r:id="rId9"/>
    <p:sldId id="288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6C241-E316-4856-90C6-E870A4EC1661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6823-7364-4A71-A3E3-EBFEB270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995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6C241-E316-4856-90C6-E870A4EC1661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6823-7364-4A71-A3E3-EBFEB270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084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6C241-E316-4856-90C6-E870A4EC1661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6823-7364-4A71-A3E3-EBFEB270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952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6C241-E316-4856-90C6-E870A4EC1661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6823-7364-4A71-A3E3-EBFEB270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734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6C241-E316-4856-90C6-E870A4EC1661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6823-7364-4A71-A3E3-EBFEB270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870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6C241-E316-4856-90C6-E870A4EC1661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6823-7364-4A71-A3E3-EBFEB270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931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6C241-E316-4856-90C6-E870A4EC1661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6823-7364-4A71-A3E3-EBFEB270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704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6C241-E316-4856-90C6-E870A4EC1661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6823-7364-4A71-A3E3-EBFEB270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571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6C241-E316-4856-90C6-E870A4EC1661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6823-7364-4A71-A3E3-EBFEB270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429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6C241-E316-4856-90C6-E870A4EC1661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6823-7364-4A71-A3E3-EBFEB270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057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6C241-E316-4856-90C6-E870A4EC1661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6823-7364-4A71-A3E3-EBFEB270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357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6C241-E316-4856-90C6-E870A4EC1661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A6823-7364-4A71-A3E3-EBFEB270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36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643153"/>
            <a:ext cx="9144000" cy="728299"/>
          </a:xfrm>
        </p:spPr>
        <p:txBody>
          <a:bodyPr>
            <a:normAutofit/>
          </a:bodyPr>
          <a:lstStyle/>
          <a:p>
            <a:r>
              <a:rPr lang="en-GB" sz="4000" dirty="0" smtClean="0"/>
              <a:t>Oak’s </a:t>
            </a:r>
            <a:r>
              <a:rPr lang="en-GB" sz="4000" dirty="0" err="1" smtClean="0"/>
              <a:t>SuperVeg</a:t>
            </a:r>
            <a:r>
              <a:rPr lang="en-GB" sz="4000" dirty="0" smtClean="0"/>
              <a:t> and </a:t>
            </a:r>
            <a:r>
              <a:rPr lang="en-GB" sz="4000" dirty="0" err="1" smtClean="0"/>
              <a:t>Superfruit</a:t>
            </a:r>
            <a:endParaRPr lang="en-GB" sz="4000" dirty="0" smtClean="0"/>
          </a:p>
          <a:p>
            <a:endParaRPr lang="en-GB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" b="8370"/>
          <a:stretch/>
        </p:blipFill>
        <p:spPr>
          <a:xfrm>
            <a:off x="1985555" y="281924"/>
            <a:ext cx="8441571" cy="536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36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8" r="1866" b="3048"/>
          <a:stretch/>
        </p:blipFill>
        <p:spPr>
          <a:xfrm>
            <a:off x="1505107" y="235130"/>
            <a:ext cx="9010493" cy="6413863"/>
          </a:xfrm>
          <a:prstGeom prst="rect">
            <a:avLst/>
          </a:prstGeom>
        </p:spPr>
      </p:pic>
      <p:pic>
        <p:nvPicPr>
          <p:cNvPr id="3" name="Ava's Super Orang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8354" y="5305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" t="11918"/>
          <a:stretch/>
        </p:blipFill>
        <p:spPr>
          <a:xfrm rot="5400000">
            <a:off x="2443356" y="1071757"/>
            <a:ext cx="6877721" cy="4694766"/>
          </a:xfrm>
          <a:prstGeom prst="rect">
            <a:avLst/>
          </a:prstGeom>
        </p:spPr>
      </p:pic>
      <p:pic>
        <p:nvPicPr>
          <p:cNvPr id="3" name="Freya's Super Pota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45234" y="6161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" b="2176"/>
          <a:stretch/>
        </p:blipFill>
        <p:spPr>
          <a:xfrm>
            <a:off x="1763487" y="261257"/>
            <a:ext cx="8839956" cy="6322423"/>
          </a:xfrm>
          <a:prstGeom prst="rect">
            <a:avLst/>
          </a:prstGeom>
        </p:spPr>
      </p:pic>
      <p:pic>
        <p:nvPicPr>
          <p:cNvPr id="3" name="Ashley's Super Parsni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6183" y="459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5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r="4284"/>
          <a:stretch/>
        </p:blipFill>
        <p:spPr>
          <a:xfrm>
            <a:off x="1672046" y="0"/>
            <a:ext cx="8621486" cy="6858000"/>
          </a:xfrm>
          <a:prstGeom prst="rect">
            <a:avLst/>
          </a:prstGeom>
        </p:spPr>
      </p:pic>
      <p:pic>
        <p:nvPicPr>
          <p:cNvPr id="3" name="Ruben's super Pe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4034" y="315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0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06" y="56391"/>
            <a:ext cx="9106288" cy="6801609"/>
          </a:xfrm>
          <a:prstGeom prst="rect">
            <a:avLst/>
          </a:prstGeom>
        </p:spPr>
      </p:pic>
      <p:pic>
        <p:nvPicPr>
          <p:cNvPr id="3" name="JJ's Super App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09166" y="6683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4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  <p:pic>
        <p:nvPicPr>
          <p:cNvPr id="4" name="Jessic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9281" y="346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8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" t="4571" r="1297" b="2666"/>
          <a:stretch/>
        </p:blipFill>
        <p:spPr>
          <a:xfrm>
            <a:off x="1554480" y="313509"/>
            <a:ext cx="9013372" cy="6361612"/>
          </a:xfrm>
          <a:prstGeom prst="rect">
            <a:avLst/>
          </a:prstGeom>
        </p:spPr>
      </p:pic>
      <p:pic>
        <p:nvPicPr>
          <p:cNvPr id="3" name="Dillon's Super Brocoll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4297" y="1935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9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  <p:pic>
        <p:nvPicPr>
          <p:cNvPr id="3" name="Harry's Superta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0983" y="56192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5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" t="3808" r="1707" b="4572"/>
          <a:stretch/>
        </p:blipFill>
        <p:spPr>
          <a:xfrm>
            <a:off x="1459820" y="261256"/>
            <a:ext cx="9130591" cy="6505303"/>
          </a:xfrm>
          <a:prstGeom prst="rect">
            <a:avLst/>
          </a:prstGeom>
        </p:spPr>
      </p:pic>
      <p:pic>
        <p:nvPicPr>
          <p:cNvPr id="3" name="Arlo's Super Pe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1909" y="655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3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" t="11188" r="-1"/>
          <a:stretch/>
        </p:blipFill>
        <p:spPr>
          <a:xfrm rot="5400000">
            <a:off x="2488717" y="1161361"/>
            <a:ext cx="6830179" cy="456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06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0" r="3573" b="2476"/>
          <a:stretch/>
        </p:blipFill>
        <p:spPr>
          <a:xfrm>
            <a:off x="1505107" y="172182"/>
            <a:ext cx="9191706" cy="6685818"/>
          </a:xfrm>
          <a:prstGeom prst="rect">
            <a:avLst/>
          </a:prstGeom>
        </p:spPr>
      </p:pic>
      <p:pic>
        <p:nvPicPr>
          <p:cNvPr id="4" name="Rory's Super Pe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2308" y="4985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6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5143" b="2286"/>
          <a:stretch/>
        </p:blipFill>
        <p:spPr>
          <a:xfrm rot="10800000">
            <a:off x="1505106" y="156753"/>
            <a:ext cx="8919054" cy="6348548"/>
          </a:xfrm>
          <a:prstGeom prst="rect">
            <a:avLst/>
          </a:prstGeom>
        </p:spPr>
      </p:pic>
      <p:pic>
        <p:nvPicPr>
          <p:cNvPr id="3" name="Charlie's Super App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3234" y="533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5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3619" r="2245"/>
          <a:stretch/>
        </p:blipFill>
        <p:spPr>
          <a:xfrm rot="10800000">
            <a:off x="1711233" y="0"/>
            <a:ext cx="8490858" cy="6609806"/>
          </a:xfrm>
          <a:prstGeom prst="rect">
            <a:avLst/>
          </a:prstGeom>
        </p:spPr>
      </p:pic>
      <p:pic>
        <p:nvPicPr>
          <p:cNvPr id="3" name="Freddie's Super Cele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53840" y="2242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4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t="4191" r="1249"/>
          <a:stretch/>
        </p:blipFill>
        <p:spPr>
          <a:xfrm rot="10800000">
            <a:off x="1619793" y="-2"/>
            <a:ext cx="9026436" cy="6570617"/>
          </a:xfrm>
          <a:prstGeom prst="rect">
            <a:avLst/>
          </a:prstGeom>
        </p:spPr>
      </p:pic>
      <p:pic>
        <p:nvPicPr>
          <p:cNvPr id="3" name="Albie's Super Carr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9611" y="524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0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5" b="1334"/>
          <a:stretch/>
        </p:blipFill>
        <p:spPr>
          <a:xfrm rot="10800000">
            <a:off x="1123406" y="130627"/>
            <a:ext cx="9638763" cy="6678229"/>
          </a:xfrm>
          <a:prstGeom prst="rect">
            <a:avLst/>
          </a:prstGeom>
        </p:spPr>
      </p:pic>
      <p:pic>
        <p:nvPicPr>
          <p:cNvPr id="3" name="Jake's Super Broccol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0326" y="57221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8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" t="4952" b="1524"/>
          <a:stretch/>
        </p:blipFill>
        <p:spPr>
          <a:xfrm rot="10800000">
            <a:off x="1505107" y="104502"/>
            <a:ext cx="8997430" cy="641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90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" t="14286" r="1108"/>
          <a:stretch/>
        </p:blipFill>
        <p:spPr>
          <a:xfrm rot="10800000">
            <a:off x="1056346" y="-1"/>
            <a:ext cx="10241282" cy="6858001"/>
          </a:xfrm>
          <a:prstGeom prst="rect">
            <a:avLst/>
          </a:prstGeom>
        </p:spPr>
      </p:pic>
      <p:pic>
        <p:nvPicPr>
          <p:cNvPr id="3" name="Harper's Super Swe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7805" y="5984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1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" t="3237" b="4000"/>
          <a:stretch/>
        </p:blipFill>
        <p:spPr>
          <a:xfrm rot="10800000">
            <a:off x="1505104" y="274319"/>
            <a:ext cx="8945179" cy="6361611"/>
          </a:xfrm>
          <a:prstGeom prst="rect">
            <a:avLst/>
          </a:prstGeom>
        </p:spPr>
      </p:pic>
      <p:pic>
        <p:nvPicPr>
          <p:cNvPr id="3" name="Lucy's Super Pota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83040" y="5645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6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05107" y="0"/>
            <a:ext cx="9181785" cy="6858000"/>
          </a:xfrm>
          <a:prstGeom prst="rect">
            <a:avLst/>
          </a:prstGeom>
        </p:spPr>
      </p:pic>
      <p:pic>
        <p:nvPicPr>
          <p:cNvPr id="3" name="Maddie's Super Pota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4594" y="18701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2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5" b="6476"/>
          <a:stretch/>
        </p:blipFill>
        <p:spPr>
          <a:xfrm rot="10800000">
            <a:off x="1463039" y="58408"/>
            <a:ext cx="9210787" cy="6799592"/>
          </a:xfrm>
          <a:prstGeom prst="rect">
            <a:avLst/>
          </a:prstGeom>
        </p:spPr>
      </p:pic>
      <p:pic>
        <p:nvPicPr>
          <p:cNvPr id="3" name="Toby's Super Pota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9738" y="302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8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 t="3461" r="984" b="3968"/>
          <a:stretch/>
        </p:blipFill>
        <p:spPr>
          <a:xfrm>
            <a:off x="1274510" y="144919"/>
            <a:ext cx="9450095" cy="6713081"/>
          </a:xfrm>
          <a:prstGeom prst="rect">
            <a:avLst/>
          </a:prstGeom>
        </p:spPr>
      </p:pic>
      <p:pic>
        <p:nvPicPr>
          <p:cNvPr id="3" name="Phoebe's Super Carr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22674" y="603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" t="5905" b="2286"/>
          <a:stretch/>
        </p:blipFill>
        <p:spPr>
          <a:xfrm>
            <a:off x="1356434" y="168667"/>
            <a:ext cx="9407360" cy="6532580"/>
          </a:xfrm>
          <a:prstGeom prst="rect">
            <a:avLst/>
          </a:prstGeom>
        </p:spPr>
      </p:pic>
      <p:pic>
        <p:nvPicPr>
          <p:cNvPr id="3" name="Izzy's Super Orang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9908" y="13607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7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8000"/>
          <a:stretch/>
        </p:blipFill>
        <p:spPr>
          <a:xfrm>
            <a:off x="1223283" y="91440"/>
            <a:ext cx="9463609" cy="6662057"/>
          </a:xfrm>
          <a:prstGeom prst="rect">
            <a:avLst/>
          </a:prstGeom>
        </p:spPr>
      </p:pic>
      <p:pic>
        <p:nvPicPr>
          <p:cNvPr id="3" name="Flossie's Super App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6103" y="903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4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" b="2857"/>
          <a:stretch/>
        </p:blipFill>
        <p:spPr>
          <a:xfrm>
            <a:off x="1505106" y="143691"/>
            <a:ext cx="9181786" cy="6518366"/>
          </a:xfrm>
          <a:prstGeom prst="rect">
            <a:avLst/>
          </a:prstGeom>
        </p:spPr>
      </p:pic>
      <p:pic>
        <p:nvPicPr>
          <p:cNvPr id="3" name="Carolina's Super Pe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7349" y="4463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"/>
          <a:stretch/>
        </p:blipFill>
        <p:spPr>
          <a:xfrm>
            <a:off x="1400604" y="156755"/>
            <a:ext cx="9181785" cy="6701245"/>
          </a:xfrm>
          <a:prstGeom prst="rect">
            <a:avLst/>
          </a:prstGeom>
        </p:spPr>
      </p:pic>
      <p:pic>
        <p:nvPicPr>
          <p:cNvPr id="3" name="Tilly's Super Carr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9360" y="56845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/>
          <a:stretch/>
        </p:blipFill>
        <p:spPr>
          <a:xfrm>
            <a:off x="1505107" y="104502"/>
            <a:ext cx="9181785" cy="6753497"/>
          </a:xfrm>
          <a:prstGeom prst="rect">
            <a:avLst/>
          </a:prstGeom>
        </p:spPr>
      </p:pic>
      <p:pic>
        <p:nvPicPr>
          <p:cNvPr id="3" name="Ellis' Super App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0571" y="563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6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" t="1714" r="1154" b="5143"/>
          <a:stretch/>
        </p:blipFill>
        <p:spPr>
          <a:xfrm>
            <a:off x="1690157" y="117566"/>
            <a:ext cx="8890757" cy="6740434"/>
          </a:xfrm>
          <a:prstGeom prst="rect">
            <a:avLst/>
          </a:prstGeom>
        </p:spPr>
      </p:pic>
      <p:pic>
        <p:nvPicPr>
          <p:cNvPr id="3" name="Oli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1680" y="4332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1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4</Words>
  <Application>Microsoft Office PowerPoint</Application>
  <PresentationFormat>Widescreen</PresentationFormat>
  <Paragraphs>1</Paragraphs>
  <Slides>28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Wells</dc:creator>
  <cp:lastModifiedBy>Naomi Bruce</cp:lastModifiedBy>
  <cp:revision>10</cp:revision>
  <dcterms:created xsi:type="dcterms:W3CDTF">2020-01-17T10:24:15Z</dcterms:created>
  <dcterms:modified xsi:type="dcterms:W3CDTF">2020-01-17T14:40:31Z</dcterms:modified>
</cp:coreProperties>
</file>